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EA114-1DAF-4A18-97DE-531CBA191E62}" type="datetimeFigureOut">
              <a:rPr lang="en-US" smtClean="0"/>
              <a:pPr/>
              <a:t>3/24/2010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392E9-8BCB-41E0-95EF-824D590F05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EA114-1DAF-4A18-97DE-531CBA191E62}" type="datetimeFigureOut">
              <a:rPr lang="en-US" smtClean="0"/>
              <a:pPr/>
              <a:t>3/24/2010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392E9-8BCB-41E0-95EF-824D590F05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EA114-1DAF-4A18-97DE-531CBA191E62}" type="datetimeFigureOut">
              <a:rPr lang="en-US" smtClean="0"/>
              <a:pPr/>
              <a:t>3/24/2010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392E9-8BCB-41E0-95EF-824D590F05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EA114-1DAF-4A18-97DE-531CBA191E62}" type="datetimeFigureOut">
              <a:rPr lang="en-US" smtClean="0"/>
              <a:pPr/>
              <a:t>3/24/2010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392E9-8BCB-41E0-95EF-824D590F05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EA114-1DAF-4A18-97DE-531CBA191E62}" type="datetimeFigureOut">
              <a:rPr lang="en-US" smtClean="0"/>
              <a:pPr/>
              <a:t>3/24/2010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392E9-8BCB-41E0-95EF-824D590F05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EA114-1DAF-4A18-97DE-531CBA191E62}" type="datetimeFigureOut">
              <a:rPr lang="en-US" smtClean="0"/>
              <a:pPr/>
              <a:t>3/24/2010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392E9-8BCB-41E0-95EF-824D590F05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EA114-1DAF-4A18-97DE-531CBA191E62}" type="datetimeFigureOut">
              <a:rPr lang="en-US" smtClean="0"/>
              <a:pPr/>
              <a:t>3/24/2010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392E9-8BCB-41E0-95EF-824D590F05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EA114-1DAF-4A18-97DE-531CBA191E62}" type="datetimeFigureOut">
              <a:rPr lang="en-US" smtClean="0"/>
              <a:pPr/>
              <a:t>3/24/2010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392E9-8BCB-41E0-95EF-824D590F05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EA114-1DAF-4A18-97DE-531CBA191E62}" type="datetimeFigureOut">
              <a:rPr lang="en-US" smtClean="0"/>
              <a:pPr/>
              <a:t>3/24/2010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392E9-8BCB-41E0-95EF-824D590F05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EA114-1DAF-4A18-97DE-531CBA191E62}" type="datetimeFigureOut">
              <a:rPr lang="en-US" smtClean="0"/>
              <a:pPr/>
              <a:t>3/24/2010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392E9-8BCB-41E0-95EF-824D590F05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EA114-1DAF-4A18-97DE-531CBA191E62}" type="datetimeFigureOut">
              <a:rPr lang="en-US" smtClean="0"/>
              <a:pPr/>
              <a:t>3/24/2010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392E9-8BCB-41E0-95EF-824D590F05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0EA114-1DAF-4A18-97DE-531CBA191E62}" type="datetimeFigureOut">
              <a:rPr lang="en-US" smtClean="0"/>
              <a:pPr/>
              <a:t>3/24/2010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7392E9-8BCB-41E0-95EF-824D590F05A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8000" b="-2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19201"/>
            <a:ext cx="7772400" cy="2381250"/>
          </a:xfrm>
        </p:spPr>
        <p:txBody>
          <a:bodyPr>
            <a:normAutofit/>
          </a:bodyPr>
          <a:lstStyle/>
          <a:p>
            <a:r>
              <a:rPr lang="en-US" sz="6000" dirty="0" smtClean="0">
                <a:solidFill>
                  <a:srgbClr val="FF0000"/>
                </a:solidFill>
              </a:rPr>
              <a:t>“Global warming”</a:t>
            </a:r>
            <a:endParaRPr lang="en-US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By: Jesus </a:t>
            </a:r>
            <a:r>
              <a:rPr lang="en-US" dirty="0" err="1" smtClean="0">
                <a:solidFill>
                  <a:srgbClr val="FF0000"/>
                </a:solidFill>
              </a:rPr>
              <a:t>mejia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Global warming is occurring, and people are causing it by burning fossil fuels (like coal, oil and natural gas) and cutting down forests.</a:t>
            </a:r>
          </a:p>
          <a:p>
            <a:r>
              <a:rPr lang="en-US" dirty="0" smtClean="0"/>
              <a:t>global warming is about how much and how fast warming will continue as a result of heat-trapping emissions.</a:t>
            </a:r>
            <a:endParaRPr lang="en-US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6000" r="-2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B0F0"/>
                </a:solidFill>
              </a:rPr>
              <a:t>Climate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 </a:t>
            </a:r>
            <a:r>
              <a:rPr lang="en-US" dirty="0" smtClean="0">
                <a:solidFill>
                  <a:srgbClr val="00B0F0"/>
                </a:solidFill>
              </a:rPr>
              <a:t>Is a change in the statistical distribution of weather over periods of time that range from decades to millions of years. It can be a change in the average weather or a change in the distribution of weather events around an average.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The greenhouse effect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en-US" dirty="0" smtClean="0">
                <a:solidFill>
                  <a:schemeClr val="bg1"/>
                </a:solidFill>
              </a:rPr>
              <a:t>Are gases in an atmosphere that absorb and emit radiation within the thermal infrared range. This process is the fundamental for are environment. </a:t>
            </a:r>
            <a:endParaRPr lang="en-US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solidFill>
                  <a:schemeClr val="bg1"/>
                </a:solidFill>
              </a:rPr>
              <a:t>These </a:t>
            </a:r>
            <a:r>
              <a:rPr lang="en-US" dirty="0" smtClean="0">
                <a:solidFill>
                  <a:schemeClr val="bg1"/>
                </a:solidFill>
              </a:rPr>
              <a:t>molecules are responsible for the fact that the earth enjoys temperatures suitable for our active and complex biosphere.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86</TotalTime>
  <Words>149</Words>
  <Application>Microsoft Office PowerPoint</Application>
  <PresentationFormat>On-screen Show (4:3)</PresentationFormat>
  <Paragraphs>9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“Global warming”</vt:lpstr>
      <vt:lpstr>Slide 2</vt:lpstr>
      <vt:lpstr>Climate</vt:lpstr>
      <vt:lpstr>The greenhouse effect</vt:lpstr>
    </vt:vector>
  </TitlesOfParts>
  <Company>Hazleton Area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“Global warming”</dc:title>
  <dc:creator>Hazleton Area School District</dc:creator>
  <cp:lastModifiedBy>Hazleton Area School District</cp:lastModifiedBy>
  <cp:revision>12</cp:revision>
  <dcterms:created xsi:type="dcterms:W3CDTF">2010-03-17T18:23:10Z</dcterms:created>
  <dcterms:modified xsi:type="dcterms:W3CDTF">2010-03-24T17:51:46Z</dcterms:modified>
</cp:coreProperties>
</file>